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73B644-0867-4936-BBC4-86D9238C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" y="-13063"/>
            <a:ext cx="9575075" cy="1765798"/>
          </a:xfrm>
          <a:solidFill>
            <a:srgbClr val="00B050"/>
          </a:solidFill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+mn-cs"/>
              </a:rPr>
              <a:t>ประชาสัมพันธ์</a:t>
            </a:r>
            <a:r>
              <a:rPr lang="th-TH" b="1" dirty="0">
                <a:solidFill>
                  <a:srgbClr val="FFC000"/>
                </a:solidFill>
                <a:latin typeface="TH SarabunPSK" panose="020B0500040200020003" pitchFamily="34" charset="-34"/>
                <a:cs typeface="+mn-cs"/>
              </a:rPr>
              <a:t>การขึ้นทะเบียนสุนัขแมว</a:t>
            </a:r>
            <a:br>
              <a:rPr lang="th-TH" b="1" dirty="0">
                <a:latin typeface="TH SarabunPSK" panose="020B0500040200020003" pitchFamily="34" charset="-34"/>
                <a:cs typeface="+mn-cs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+mn-cs"/>
              </a:rPr>
              <a:t>ในพื้นที่ตำบลห้วยโป่ง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7A79611-BEE9-4063-ACFA-E3615CDC9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118" y="1791251"/>
            <a:ext cx="9740053" cy="722054"/>
          </a:xfrm>
        </p:spPr>
        <p:txBody>
          <a:bodyPr>
            <a:normAutofit fontScale="92500" lnSpcReduction="10000"/>
          </a:bodyPr>
          <a:lstStyle/>
          <a:p>
            <a:r>
              <a:rPr lang="th-TH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ขอเชิญท่านเจ้าของสัตว์เลี้ยง  สุนัขและแมว</a:t>
            </a:r>
          </a:p>
          <a:p>
            <a:endParaRPr lang="th-TH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C253574-5324-440F-A9E2-1C3EE09783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9" y="23066"/>
            <a:ext cx="1766857" cy="1765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10773A65-EEF4-44CD-8907-D604CE42BEC8}"/>
              </a:ext>
            </a:extLst>
          </p:cNvPr>
          <p:cNvSpPr txBox="1">
            <a:spLocks/>
          </p:cNvSpPr>
          <p:nvPr/>
        </p:nvSpPr>
        <p:spPr>
          <a:xfrm>
            <a:off x="1326117" y="2353786"/>
            <a:ext cx="9740053" cy="8034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dirty="0">
                <a:solidFill>
                  <a:srgbClr val="002060"/>
                </a:solidFill>
              </a:rPr>
              <a:t>ติดต่อขอขึ้นทะเบียนฯ </a:t>
            </a:r>
            <a:r>
              <a:rPr lang="th-TH" sz="4800" dirty="0">
                <a:solidFill>
                  <a:srgbClr val="FF0000"/>
                </a:solidFill>
              </a:rPr>
              <a:t>ภายในวันที่ </a:t>
            </a:r>
            <a:r>
              <a:rPr lang="en-US" sz="4800" dirty="0">
                <a:solidFill>
                  <a:srgbClr val="FF0000"/>
                </a:solidFill>
              </a:rPr>
              <a:t>10 </a:t>
            </a:r>
            <a:r>
              <a:rPr lang="th-TH" sz="4800" dirty="0">
                <a:solidFill>
                  <a:srgbClr val="FF0000"/>
                </a:solidFill>
              </a:rPr>
              <a:t>พฤษภาคม  </a:t>
            </a:r>
            <a:r>
              <a:rPr lang="en-US" sz="4800" dirty="0">
                <a:solidFill>
                  <a:srgbClr val="FF0000"/>
                </a:solidFill>
              </a:rPr>
              <a:t>2564</a:t>
            </a:r>
            <a:endParaRPr lang="th-TH" sz="4800" dirty="0">
              <a:solidFill>
                <a:srgbClr val="FF0000"/>
              </a:solidFill>
            </a:endParaRPr>
          </a:p>
          <a:p>
            <a:pPr algn="ctr"/>
            <a:endParaRPr lang="th-TH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8285FB96-06B5-4E55-A4FC-1A468BE0D93D}"/>
              </a:ext>
            </a:extLst>
          </p:cNvPr>
          <p:cNvSpPr txBox="1">
            <a:spLocks/>
          </p:cNvSpPr>
          <p:nvPr/>
        </p:nvSpPr>
        <p:spPr>
          <a:xfrm>
            <a:off x="1225974" y="3063721"/>
            <a:ext cx="9740053" cy="811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dirty="0">
                <a:solidFill>
                  <a:schemeClr val="accent5">
                    <a:lumMod val="75000"/>
                  </a:schemeClr>
                </a:solidFill>
              </a:rPr>
              <a:t>เพื่อนำมาเป็นฐานข้อมูลในการดำเนินการรณรงค์ป้องกันโรคพิษสุนัขบ้า</a:t>
            </a:r>
          </a:p>
          <a:p>
            <a:pPr algn="ctr"/>
            <a:endParaRPr lang="th-TH" sz="4800" dirty="0">
              <a:solidFill>
                <a:srgbClr val="FFC000"/>
              </a:solidFill>
            </a:endParaRPr>
          </a:p>
        </p:txBody>
      </p:sp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id="{DBFA5D62-06B9-4EB7-B203-28ACAA5822D8}"/>
              </a:ext>
            </a:extLst>
          </p:cNvPr>
          <p:cNvSpPr txBox="1">
            <a:spLocks/>
          </p:cNvSpPr>
          <p:nvPr/>
        </p:nvSpPr>
        <p:spPr>
          <a:xfrm>
            <a:off x="1380299" y="3761304"/>
            <a:ext cx="9446381" cy="59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โดยสามารถ  </a:t>
            </a:r>
            <a:r>
              <a:rPr lang="th-TH" sz="4800" dirty="0">
                <a:solidFill>
                  <a:srgbClr val="0070C0"/>
                </a:solidFill>
              </a:rPr>
              <a:t>แจ้งขึ้นทะเบียนได้ที่ กองสวัสดิการสังคม  </a:t>
            </a:r>
          </a:p>
          <a:p>
            <a:pPr algn="ctr"/>
            <a:endParaRPr lang="th-TH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id="{BEFB712D-975C-489D-822A-7A662D662825}"/>
              </a:ext>
            </a:extLst>
          </p:cNvPr>
          <p:cNvSpPr txBox="1">
            <a:spLocks/>
          </p:cNvSpPr>
          <p:nvPr/>
        </p:nvSpPr>
        <p:spPr>
          <a:xfrm>
            <a:off x="3342173" y="4346691"/>
            <a:ext cx="5488330" cy="676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dirty="0">
                <a:solidFill>
                  <a:srgbClr val="7030A0"/>
                </a:solidFill>
              </a:rPr>
              <a:t>องค์การบริหารส่วนตำบลห้วยโป่ง </a:t>
            </a:r>
          </a:p>
          <a:p>
            <a:endParaRPr lang="th-TH" sz="4800" dirty="0">
              <a:solidFill>
                <a:srgbClr val="7030A0"/>
              </a:solidFill>
            </a:endParaRP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id="{4BA5EACC-4A28-48F4-8955-0ED3D8F1B12C}"/>
              </a:ext>
            </a:extLst>
          </p:cNvPr>
          <p:cNvSpPr txBox="1">
            <a:spLocks/>
          </p:cNvSpPr>
          <p:nvPr/>
        </p:nvSpPr>
        <p:spPr>
          <a:xfrm>
            <a:off x="2736360" y="5022912"/>
            <a:ext cx="5488330" cy="676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800" dirty="0">
                <a:solidFill>
                  <a:schemeClr val="accent2">
                    <a:lumMod val="50000"/>
                  </a:schemeClr>
                </a:solidFill>
              </a:rPr>
              <a:t>ในวันและเวลาราชการ </a:t>
            </a:r>
          </a:p>
          <a:p>
            <a:endParaRPr lang="th-TH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id="{E6090A51-DC5D-485E-A593-21537E4109DC}"/>
              </a:ext>
            </a:extLst>
          </p:cNvPr>
          <p:cNvSpPr txBox="1">
            <a:spLocks/>
          </p:cNvSpPr>
          <p:nvPr/>
        </p:nvSpPr>
        <p:spPr>
          <a:xfrm>
            <a:off x="4209082" y="5737779"/>
            <a:ext cx="3974124" cy="4690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**</a:t>
            </a:r>
            <a:r>
              <a:rPr lang="th-TH" sz="4800" dirty="0">
                <a:solidFill>
                  <a:srgbClr val="C00000"/>
                </a:solidFill>
              </a:rPr>
              <a:t>โดยไม่เสียค่าใช้จ่าย</a:t>
            </a:r>
            <a:r>
              <a:rPr lang="en-US" sz="4800" dirty="0">
                <a:solidFill>
                  <a:srgbClr val="C00000"/>
                </a:solidFill>
              </a:rPr>
              <a:t>**</a:t>
            </a:r>
          </a:p>
          <a:p>
            <a:pPr algn="ctr"/>
            <a:endParaRPr lang="th-TH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แมวน่ารัก รวมภาพแมวและเกร็ดความรู้">
            <a:extLst>
              <a:ext uri="{FF2B5EF4-FFF2-40B4-BE49-F238E27FC236}">
                <a16:creationId xmlns:a16="http://schemas.microsoft.com/office/drawing/2014/main" id="{38D55FAF-11D4-4902-B021-21739327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7" b="100000" l="313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437" y="4815400"/>
            <a:ext cx="2407921" cy="18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แมวอเมริกัน ชอร์ตแฮร์ (American Shorthair)">
            <a:extLst>
              <a:ext uri="{FF2B5EF4-FFF2-40B4-BE49-F238E27FC236}">
                <a16:creationId xmlns:a16="http://schemas.microsoft.com/office/drawing/2014/main" id="{47583FB2-8926-436D-8B3B-CD4FCD89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5" b="97548" l="36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1" y="4951929"/>
            <a:ext cx="2856510" cy="19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rro feliz de dibujos animados sentado | Vector Premium">
            <a:extLst>
              <a:ext uri="{FF2B5EF4-FFF2-40B4-BE49-F238E27FC236}">
                <a16:creationId xmlns:a16="http://schemas.microsoft.com/office/drawing/2014/main" id="{4E87160C-B070-4466-9F08-FAE81229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9" b="99526" l="1438" r="99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12" y="4551880"/>
            <a:ext cx="1824723" cy="21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หมาบีเกิล เจ้าหมาน้อยอารมณ์ดี ฉลาด แสนรู้ ขี้เล่น - NongPets">
            <a:extLst>
              <a:ext uri="{FF2B5EF4-FFF2-40B4-BE49-F238E27FC236}">
                <a16:creationId xmlns:a16="http://schemas.microsoft.com/office/drawing/2014/main" id="{09A137BA-E595-4AA4-8255-FB49AE51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00" b="100000" l="9947" r="93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16" y="4751725"/>
            <a:ext cx="2605995" cy="19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ชื่อเรื่องรอง 2">
            <a:extLst>
              <a:ext uri="{FF2B5EF4-FFF2-40B4-BE49-F238E27FC236}">
                <a16:creationId xmlns:a16="http://schemas.microsoft.com/office/drawing/2014/main" id="{90A03EC7-E1B7-4CBE-983E-F216D4563BF0}"/>
              </a:ext>
            </a:extLst>
          </p:cNvPr>
          <p:cNvSpPr txBox="1">
            <a:spLocks/>
          </p:cNvSpPr>
          <p:nvPr/>
        </p:nvSpPr>
        <p:spPr>
          <a:xfrm>
            <a:off x="3385589" y="6311862"/>
            <a:ext cx="5944024" cy="843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800" dirty="0">
                <a:solidFill>
                  <a:schemeClr val="bg1">
                    <a:lumMod val="50000"/>
                  </a:schemeClr>
                </a:solidFill>
              </a:rPr>
              <a:t>กองสวัสดิการสังคม อบต.ห้วยโป่ง 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0982-697284</a:t>
            </a:r>
            <a:endParaRPr lang="th-TH" sz="4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h-TH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2091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74</Words>
  <Application>Microsoft Office PowerPoint</Application>
  <PresentationFormat>แบบจอกว้าง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Cordia New</vt:lpstr>
      <vt:lpstr>IrisUPC</vt:lpstr>
      <vt:lpstr>TH SarabunPSK</vt:lpstr>
      <vt:lpstr>Trebuchet MS</vt:lpstr>
      <vt:lpstr>Wingdings 3</vt:lpstr>
      <vt:lpstr>เหลี่ยมเพชร</vt:lpstr>
      <vt:lpstr>ประชาสัมพันธ์การขึ้นทะเบียนสุนัขแมว ในพื้นที่ตำบลห้วยโป่ง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ประชาสัมพันธ์การขึ้นทะเบียนสุนัขแมว ในพื้นที่ตำบลห้วยโป่ง</dc:title>
  <dc:creator>Acer</dc:creator>
  <cp:lastModifiedBy>Acer</cp:lastModifiedBy>
  <cp:revision>5</cp:revision>
  <cp:lastPrinted>2021-04-02T06:52:26Z</cp:lastPrinted>
  <dcterms:created xsi:type="dcterms:W3CDTF">2021-04-02T05:46:12Z</dcterms:created>
  <dcterms:modified xsi:type="dcterms:W3CDTF">2021-04-02T06:59:22Z</dcterms:modified>
</cp:coreProperties>
</file>